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61" r:id="rId5"/>
    <p:sldId id="270" r:id="rId6"/>
    <p:sldId id="271" r:id="rId7"/>
    <p:sldId id="272" r:id="rId8"/>
    <p:sldId id="273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72" y="6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wav"/><Relationship Id="rId7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3492036" y="2916258"/>
            <a:ext cx="5112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1/22 </a:t>
            </a:r>
            <a:r>
              <a:rPr lang="ko-KR" altLang="en-US" sz="48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회의 발표자료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2D82D-4913-47D6-96DD-D2FE957D3B3A}"/>
              </a:ext>
            </a:extLst>
          </p:cNvPr>
          <p:cNvSpPr txBox="1"/>
          <p:nvPr/>
        </p:nvSpPr>
        <p:spPr>
          <a:xfrm>
            <a:off x="5445821" y="5125064"/>
            <a:ext cx="1300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이현구</a:t>
            </a: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E2FC-6633-42DF-839C-5C2648162B96}"/>
              </a:ext>
            </a:extLst>
          </p:cNvPr>
          <p:cNvSpPr txBox="1"/>
          <p:nvPr/>
        </p:nvSpPr>
        <p:spPr>
          <a:xfrm>
            <a:off x="1148080" y="1650276"/>
            <a:ext cx="934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/>
              <a:t>G_3511 ~ G_3669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C10A4-4A9C-4678-88D1-3F75716AE192}"/>
              </a:ext>
            </a:extLst>
          </p:cNvPr>
          <p:cNvSpPr txBox="1"/>
          <p:nvPr/>
        </p:nvSpPr>
        <p:spPr>
          <a:xfrm>
            <a:off x="1046480" y="321101"/>
            <a:ext cx="5738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음성 학습 </a:t>
            </a:r>
            <a:r>
              <a:rPr lang="en-US" altLang="ko-KR" sz="4800" dirty="0"/>
              <a:t>Glow - </a:t>
            </a:r>
            <a:r>
              <a:rPr lang="en-US" altLang="ko-KR" sz="4800" dirty="0" err="1"/>
              <a:t>tts</a:t>
            </a:r>
            <a:r>
              <a:rPr lang="ko-KR" altLang="en-US" sz="4800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3663FB-078E-4099-ADA3-BFDB351A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222" y="2550161"/>
            <a:ext cx="98679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4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E2FC-6633-42DF-839C-5C2648162B96}"/>
              </a:ext>
            </a:extLst>
          </p:cNvPr>
          <p:cNvSpPr txBox="1"/>
          <p:nvPr/>
        </p:nvSpPr>
        <p:spPr>
          <a:xfrm>
            <a:off x="1148080" y="1714807"/>
            <a:ext cx="934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/>
              <a:t>Ckpt-667775 ~ 682316  </a:t>
            </a:r>
            <a:r>
              <a:rPr lang="ko-KR" altLang="en-US" sz="3600" dirty="0"/>
              <a:t>약 </a:t>
            </a:r>
            <a:r>
              <a:rPr lang="en-US" altLang="ko-KR" sz="3600" dirty="0"/>
              <a:t>2</a:t>
            </a:r>
            <a:r>
              <a:rPr lang="ko-KR" altLang="en-US" sz="3600" dirty="0" err="1"/>
              <a:t>만번</a:t>
            </a:r>
            <a:endParaRPr lang="en-US" altLang="ko-KR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C10A4-4A9C-4678-88D1-3F75716AE192}"/>
              </a:ext>
            </a:extLst>
          </p:cNvPr>
          <p:cNvSpPr txBox="1"/>
          <p:nvPr/>
        </p:nvSpPr>
        <p:spPr>
          <a:xfrm>
            <a:off x="1046480" y="321101"/>
            <a:ext cx="4988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음성 학습 </a:t>
            </a:r>
            <a:r>
              <a:rPr lang="en-US" altLang="ko-KR" sz="4800" dirty="0" err="1"/>
              <a:t>Melgan</a:t>
            </a:r>
            <a:endParaRPr lang="ko-KR" altLang="en-US" sz="4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B8B6C4-ACB1-40B8-9EBD-EEA84274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2823255"/>
            <a:ext cx="65436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1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8C10A4-4A9C-4678-88D1-3F75716AE192}"/>
              </a:ext>
            </a:extLst>
          </p:cNvPr>
          <p:cNvSpPr txBox="1"/>
          <p:nvPr/>
        </p:nvSpPr>
        <p:spPr>
          <a:xfrm>
            <a:off x="1046480" y="321101"/>
            <a:ext cx="4217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음성 학습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79E0F-31A3-498B-B922-EF5D94587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694" y="2626361"/>
            <a:ext cx="4120607" cy="1088462"/>
          </a:xfrm>
          <a:prstGeom prst="rect">
            <a:avLst/>
          </a:prstGeom>
        </p:spPr>
      </p:pic>
      <p:pic>
        <p:nvPicPr>
          <p:cNvPr id="7" name="이름">
            <a:hlinkClick r:id="" action="ppaction://media"/>
            <a:extLst>
              <a:ext uri="{FF2B5EF4-FFF2-40B4-BE49-F238E27FC236}">
                <a16:creationId xmlns:a16="http://schemas.microsoft.com/office/drawing/2014/main" id="{0EE28BE7-46D7-4866-8376-7E587593D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6400" y="2985709"/>
            <a:ext cx="609600" cy="609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B1872A-0E8A-4E46-947F-EEE1C995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2576" y="3980046"/>
            <a:ext cx="4061822" cy="1088462"/>
          </a:xfrm>
          <a:prstGeom prst="rect">
            <a:avLst/>
          </a:prstGeom>
        </p:spPr>
      </p:pic>
      <p:pic>
        <p:nvPicPr>
          <p:cNvPr id="10" name="컴과">
            <a:hlinkClick r:id="" action="ppaction://media"/>
            <a:extLst>
              <a:ext uri="{FF2B5EF4-FFF2-40B4-BE49-F238E27FC236}">
                <a16:creationId xmlns:a16="http://schemas.microsoft.com/office/drawing/2014/main" id="{54FC6354-246B-4859-820E-CA99AAFAA41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14073" y="41920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0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8C10A4-4A9C-4678-88D1-3F75716AE192}"/>
              </a:ext>
            </a:extLst>
          </p:cNvPr>
          <p:cNvSpPr txBox="1"/>
          <p:nvPr/>
        </p:nvSpPr>
        <p:spPr>
          <a:xfrm>
            <a:off x="1046480" y="321101"/>
            <a:ext cx="4217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음성 학습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93BB3A-4D68-4EC7-A34E-509B3C80E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00" y="1530142"/>
            <a:ext cx="10662579" cy="1662971"/>
          </a:xfrm>
          <a:prstGeom prst="rect">
            <a:avLst/>
          </a:prstGeom>
        </p:spPr>
      </p:pic>
      <p:pic>
        <p:nvPicPr>
          <p:cNvPr id="11" name="뉴스기사">
            <a:hlinkClick r:id="" action="ppaction://media"/>
            <a:extLst>
              <a:ext uri="{FF2B5EF4-FFF2-40B4-BE49-F238E27FC236}">
                <a16:creationId xmlns:a16="http://schemas.microsoft.com/office/drawing/2014/main" id="{18547F19-34F0-4263-8EAB-CA9EC25A05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9676" y="41272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D40A480-93CE-4DF7-B74E-9B9FCA9247EE}"/>
              </a:ext>
            </a:extLst>
          </p:cNvPr>
          <p:cNvGrpSpPr/>
          <p:nvPr/>
        </p:nvGrpSpPr>
        <p:grpSpPr>
          <a:xfrm>
            <a:off x="1219200" y="1868825"/>
            <a:ext cx="10566400" cy="1227858"/>
            <a:chOff x="1219200" y="1620522"/>
            <a:chExt cx="10566400" cy="122785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CABBFE-65B7-4B81-A1A2-E0CA984F3228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altLang="ko-KR" dirty="0">
                <a:solidFill>
                  <a:srgbClr val="0070C0"/>
                </a:solidFill>
              </a:endParaRPr>
            </a:p>
            <a:p>
              <a:pPr algn="just"/>
              <a:endParaRPr lang="en-US" altLang="ko-KR" dirty="0">
                <a:solidFill>
                  <a:srgbClr val="0070C0"/>
                </a:solidFill>
              </a:endParaRPr>
            </a:p>
            <a:p>
              <a:pPr algn="just"/>
              <a:r>
                <a:rPr lang="ko-KR" altLang="en-US" dirty="0">
                  <a:solidFill>
                    <a:srgbClr val="0070C0"/>
                  </a:solidFill>
                </a:rPr>
                <a:t>  적은 시간으로 </a:t>
              </a:r>
              <a:r>
                <a:rPr lang="en-US" altLang="ko-KR" dirty="0">
                  <a:solidFill>
                    <a:srgbClr val="0070C0"/>
                  </a:solidFill>
                </a:rPr>
                <a:t>‘</a:t>
              </a:r>
              <a:r>
                <a:rPr lang="ko-KR" altLang="en-US" dirty="0">
                  <a:solidFill>
                    <a:srgbClr val="0070C0"/>
                  </a:solidFill>
                </a:rPr>
                <a:t>구분</a:t>
              </a:r>
              <a:r>
                <a:rPr lang="en-US" altLang="ko-KR" dirty="0">
                  <a:solidFill>
                    <a:srgbClr val="0070C0"/>
                  </a:solidFill>
                </a:rPr>
                <a:t>’ </a:t>
              </a:r>
              <a:r>
                <a:rPr lang="ko-KR" altLang="en-US" dirty="0">
                  <a:solidFill>
                    <a:srgbClr val="0070C0"/>
                  </a:solidFill>
                </a:rPr>
                <a:t>이 가능할 정도의 음성합성을 해낸 것은 성공적</a:t>
              </a:r>
              <a:endParaRPr lang="en-US" altLang="ko-KR" dirty="0">
                <a:solidFill>
                  <a:srgbClr val="0070C0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62639AC-D028-4717-802B-219F63695058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긍정적 요소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E06274-C2D0-428E-ABFE-BF938C890CC2}"/>
              </a:ext>
            </a:extLst>
          </p:cNvPr>
          <p:cNvGrpSpPr/>
          <p:nvPr/>
        </p:nvGrpSpPr>
        <p:grpSpPr>
          <a:xfrm>
            <a:off x="1219200" y="3913972"/>
            <a:ext cx="10566400" cy="1227858"/>
            <a:chOff x="1219200" y="1620522"/>
            <a:chExt cx="10566400" cy="12278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D0A8B0C-B99E-42E6-8069-7F028B06A44E}"/>
                </a:ext>
              </a:extLst>
            </p:cNvPr>
            <p:cNvSpPr/>
            <p:nvPr/>
          </p:nvSpPr>
          <p:spPr>
            <a:xfrm>
              <a:off x="1219200" y="1963934"/>
              <a:ext cx="10566400" cy="88444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altLang="ko-KR" dirty="0">
                <a:solidFill>
                  <a:srgbClr val="FF0000"/>
                </a:solidFill>
              </a:endParaRPr>
            </a:p>
            <a:p>
              <a:pPr algn="just"/>
              <a:endParaRPr lang="en-US" altLang="ko-KR" dirty="0">
                <a:solidFill>
                  <a:srgbClr val="FF0000"/>
                </a:solidFill>
              </a:endParaRPr>
            </a:p>
            <a:p>
              <a:pPr algn="just"/>
              <a:r>
                <a:rPr lang="ko-KR" altLang="en-US" dirty="0">
                  <a:solidFill>
                    <a:srgbClr val="FF0000"/>
                  </a:solidFill>
                </a:rPr>
                <a:t>  좋지 않은 음질 </a:t>
              </a:r>
              <a:r>
                <a:rPr lang="en-US" altLang="ko-KR" dirty="0">
                  <a:solidFill>
                    <a:srgbClr val="FF0000"/>
                  </a:solidFill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</a:rPr>
                <a:t>음높이 조절</a:t>
              </a:r>
              <a:r>
                <a:rPr lang="en-US" altLang="ko-KR" dirty="0">
                  <a:solidFill>
                    <a:srgbClr val="FF0000"/>
                  </a:solidFill>
                </a:rPr>
                <a:t>,  </a:t>
              </a:r>
              <a:r>
                <a:rPr lang="ko-KR" altLang="en-US" dirty="0">
                  <a:solidFill>
                    <a:srgbClr val="FF0000"/>
                  </a:solidFill>
                </a:rPr>
                <a:t>노이즈 제거 등은 생각해 봐야 할 과제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E3F4A43-A9AF-473A-923C-658EBAE27B41}"/>
                </a:ext>
              </a:extLst>
            </p:cNvPr>
            <p:cNvSpPr/>
            <p:nvPr/>
          </p:nvSpPr>
          <p:spPr>
            <a:xfrm>
              <a:off x="1617980" y="1620522"/>
              <a:ext cx="2446020" cy="588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보완점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85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8190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음성 인식 </a:t>
            </a:r>
            <a:r>
              <a:rPr lang="en-US" altLang="ko-KR" sz="4800" dirty="0"/>
              <a:t>speech recognition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C419CB-7BB6-4118-8E24-A92FB85D12E2}"/>
              </a:ext>
            </a:extLst>
          </p:cNvPr>
          <p:cNvSpPr txBox="1"/>
          <p:nvPr/>
        </p:nvSpPr>
        <p:spPr>
          <a:xfrm>
            <a:off x="1046480" y="2088496"/>
            <a:ext cx="1062300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/>
              <a:t>각 단어를 녹음한 샘플을 사용해 스스로 학습하는 알고리즘을 작성</a:t>
            </a:r>
            <a:endParaRPr lang="en-US" altLang="ko-KR" sz="2400" dirty="0"/>
          </a:p>
          <a:p>
            <a:pPr algn="just"/>
            <a:endParaRPr lang="en-US" altLang="ko-KR" sz="2400" dirty="0"/>
          </a:p>
          <a:p>
            <a:pPr algn="just"/>
            <a:endParaRPr lang="en-US" altLang="ko-KR" sz="2400" dirty="0"/>
          </a:p>
          <a:p>
            <a:pPr algn="just"/>
            <a:endParaRPr lang="en-US" altLang="ko-KR" sz="2400" dirty="0"/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400" dirty="0" err="1">
                <a:solidFill>
                  <a:srgbClr val="FF0000"/>
                </a:solidFill>
              </a:rPr>
              <a:t>머신러닝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한다면</a:t>
            </a:r>
            <a:r>
              <a:rPr lang="en-US" altLang="ko-KR" sz="2400" dirty="0"/>
              <a:t>?</a:t>
            </a:r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400" dirty="0"/>
              <a:t>→</a:t>
            </a:r>
            <a:r>
              <a:rPr lang="ko-KR" altLang="en-US" dirty="0" err="1"/>
              <a:t>머신러닝</a:t>
            </a:r>
            <a:r>
              <a:rPr lang="ko-KR" altLang="en-US" dirty="0"/>
              <a:t> 기술을 적용해서 대용량의 데이터를 분석하면 </a:t>
            </a:r>
            <a:endParaRPr lang="en-US" altLang="ko-KR" dirty="0"/>
          </a:p>
          <a:p>
            <a:pPr algn="just"/>
            <a:r>
              <a:rPr lang="ko-KR" altLang="en-US" dirty="0"/>
              <a:t>겉으로는 보이지 않던 패턴을 발견할 수 있음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E28716-C785-47D5-85BF-8984CD4C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29" y="3545568"/>
            <a:ext cx="50387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4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7191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/>
              <a:t>머신러닝을</a:t>
            </a:r>
            <a:r>
              <a:rPr lang="ko-KR" altLang="en-US" sz="4800" dirty="0"/>
              <a:t> 왜 사용하나</a:t>
            </a:r>
            <a:r>
              <a:rPr lang="en-US" altLang="ko-KR" sz="4800" dirty="0"/>
              <a:t>?</a:t>
            </a:r>
            <a:r>
              <a:rPr lang="ko-KR" altLang="en-US" sz="4800" dirty="0"/>
              <a:t>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C5DD54A-3E54-401B-9F78-06DB3702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41" y="2171700"/>
            <a:ext cx="5010150" cy="2514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B535CE-0629-40FE-B985-DFFEF744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480" y="2171700"/>
            <a:ext cx="4962525" cy="25431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198628-6045-4A3E-9225-5BA78F5547E6}"/>
              </a:ext>
            </a:extLst>
          </p:cNvPr>
          <p:cNvCxnSpPr/>
          <p:nvPr/>
        </p:nvCxnSpPr>
        <p:spPr>
          <a:xfrm>
            <a:off x="5907314" y="3443287"/>
            <a:ext cx="58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9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7191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/>
              <a:t>머신러닝을</a:t>
            </a:r>
            <a:r>
              <a:rPr lang="ko-KR" altLang="en-US" sz="4800" dirty="0"/>
              <a:t> 왜 사용하나</a:t>
            </a:r>
            <a:r>
              <a:rPr lang="en-US" altLang="ko-KR" sz="4800" dirty="0"/>
              <a:t>?</a:t>
            </a:r>
            <a:r>
              <a:rPr lang="ko-KR" altLang="en-US" sz="4800" dirty="0"/>
              <a:t>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C419CB-7BB6-4118-8E24-A92FB85D12E2}"/>
              </a:ext>
            </a:extLst>
          </p:cNvPr>
          <p:cNvSpPr txBox="1"/>
          <p:nvPr/>
        </p:nvSpPr>
        <p:spPr>
          <a:xfrm>
            <a:off x="1046480" y="2724334"/>
            <a:ext cx="106230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/>
              <a:t>코드를 간단하고 더 잘 수행할 수 있도록 함</a:t>
            </a:r>
            <a:endParaRPr lang="en-US" altLang="ko-KR" sz="2400" dirty="0"/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400" dirty="0"/>
              <a:t>복잡한 문제를 해결할 수 있음</a:t>
            </a:r>
            <a:endParaRPr lang="en-US" altLang="ko-KR" sz="2400" dirty="0"/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400" dirty="0"/>
              <a:t>새로운 데이터에 대해 유동적으로 적응할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448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종류는 상당히 많다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C419CB-7BB6-4118-8E24-A92FB85D12E2}"/>
              </a:ext>
            </a:extLst>
          </p:cNvPr>
          <p:cNvSpPr txBox="1"/>
          <p:nvPr/>
        </p:nvSpPr>
        <p:spPr>
          <a:xfrm>
            <a:off x="1046480" y="1911534"/>
            <a:ext cx="106230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/>
              <a:t>사람이 감독하는지</a:t>
            </a:r>
            <a:endParaRPr lang="en-US" altLang="ko-KR" sz="2400" b="1" dirty="0"/>
          </a:p>
          <a:p>
            <a:pPr algn="just"/>
            <a:r>
              <a:rPr lang="en-US" altLang="ko-KR" sz="2400" dirty="0"/>
              <a:t>	</a:t>
            </a:r>
            <a:r>
              <a:rPr lang="ko-KR" altLang="en-US" sz="2400" dirty="0"/>
              <a:t>→지도</a:t>
            </a:r>
            <a:r>
              <a:rPr lang="en-US" altLang="ko-KR" sz="2400" dirty="0"/>
              <a:t>, </a:t>
            </a:r>
            <a:r>
              <a:rPr lang="ko-KR" altLang="en-US" sz="2400" dirty="0"/>
              <a:t>빈지도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준지도</a:t>
            </a:r>
            <a:r>
              <a:rPr lang="en-US" altLang="ko-KR" sz="2400" dirty="0"/>
              <a:t>, </a:t>
            </a:r>
            <a:r>
              <a:rPr lang="ko-KR" altLang="en-US" sz="2400" dirty="0"/>
              <a:t>강화 학습</a:t>
            </a:r>
            <a:endParaRPr lang="en-US" altLang="ko-KR" sz="2400" dirty="0"/>
          </a:p>
          <a:p>
            <a:pPr algn="just"/>
            <a:endParaRPr lang="en-US" altLang="ko-KR" sz="2400" dirty="0"/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400" b="1" dirty="0"/>
              <a:t>실시간인지</a:t>
            </a:r>
            <a:endParaRPr lang="en-US" altLang="ko-KR" sz="2400" b="1" dirty="0"/>
          </a:p>
          <a:p>
            <a:pPr algn="just"/>
            <a:r>
              <a:rPr lang="en-US" altLang="ko-KR" sz="2400" dirty="0"/>
              <a:t>	</a:t>
            </a:r>
            <a:r>
              <a:rPr lang="ko-KR" altLang="en-US" sz="2400" dirty="0"/>
              <a:t>→ 온라인 학습</a:t>
            </a:r>
            <a:r>
              <a:rPr lang="en-US" altLang="ko-KR" sz="2400" dirty="0"/>
              <a:t>, </a:t>
            </a:r>
            <a:r>
              <a:rPr lang="ko-KR" altLang="en-US" sz="2400" dirty="0"/>
              <a:t>배치 학습</a:t>
            </a:r>
            <a:endParaRPr lang="en-US" altLang="ko-KR" sz="2400" dirty="0"/>
          </a:p>
          <a:p>
            <a:pPr algn="just"/>
            <a:endParaRPr lang="en-US" altLang="ko-KR" sz="2400" dirty="0"/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400" b="1" dirty="0"/>
              <a:t>단순한 데이터 비교인지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패턴을 발견한 모델인지</a:t>
            </a:r>
            <a:endParaRPr lang="en-US" altLang="ko-KR" sz="2400" b="1" dirty="0"/>
          </a:p>
          <a:p>
            <a:pPr algn="just"/>
            <a:r>
              <a:rPr lang="en-US" altLang="ko-KR" sz="2400" dirty="0"/>
              <a:t>	</a:t>
            </a:r>
            <a:r>
              <a:rPr lang="ko-KR" altLang="en-US" sz="2400" dirty="0"/>
              <a:t>→ 사례 기반 학습</a:t>
            </a:r>
            <a:r>
              <a:rPr lang="en-US" altLang="ko-KR" sz="2400" dirty="0"/>
              <a:t>, </a:t>
            </a:r>
            <a:r>
              <a:rPr lang="ko-KR" altLang="en-US" sz="2400" dirty="0"/>
              <a:t>모델 기반 학습</a:t>
            </a:r>
          </a:p>
        </p:txBody>
      </p:sp>
    </p:spTree>
    <p:extLst>
      <p:ext uri="{BB962C8B-B14F-4D97-AF65-F5344CB8AC3E}">
        <p14:creationId xmlns:p14="http://schemas.microsoft.com/office/powerpoint/2010/main" val="361049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실습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638BD97-A9A8-4999-A9FE-C48FA20AF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90" y="1488649"/>
            <a:ext cx="66960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1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실습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343CBDE-816E-4DF7-90E8-0B1A7FC44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1530143"/>
            <a:ext cx="93916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7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실습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99AB426-EA47-4E7A-BB0B-574A4B89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1767595"/>
            <a:ext cx="72199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6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DE2FC-6633-42DF-839C-5C2648162B96}"/>
              </a:ext>
            </a:extLst>
          </p:cNvPr>
          <p:cNvSpPr txBox="1"/>
          <p:nvPr/>
        </p:nvSpPr>
        <p:spPr>
          <a:xfrm>
            <a:off x="1046480" y="3261362"/>
            <a:ext cx="9341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600" dirty="0"/>
              <a:t>300</a:t>
            </a:r>
            <a:r>
              <a:rPr lang="ko-KR" altLang="en-US" sz="3600" dirty="0"/>
              <a:t>문장 →  약 </a:t>
            </a:r>
            <a:r>
              <a:rPr lang="en-US" altLang="ko-KR" sz="3600" dirty="0"/>
              <a:t>18</a:t>
            </a:r>
            <a:r>
              <a:rPr lang="ko-KR" altLang="en-US" sz="3600" dirty="0"/>
              <a:t>분 정도의 길이</a:t>
            </a:r>
            <a:endParaRPr lang="en-US" altLang="ko-KR" sz="3600" dirty="0"/>
          </a:p>
          <a:p>
            <a:pPr algn="just"/>
            <a:endParaRPr lang="en-US" altLang="ko-KR" sz="3600" dirty="0"/>
          </a:p>
          <a:p>
            <a:pPr algn="just"/>
            <a:r>
              <a:rPr lang="en-US" altLang="ko-KR" sz="3600" dirty="0"/>
              <a:t>Audio</a:t>
            </a:r>
            <a:r>
              <a:rPr lang="ko-KR" altLang="en-US" sz="3600" dirty="0"/>
              <a:t> </a:t>
            </a:r>
            <a:r>
              <a:rPr lang="en-US" altLang="ko-KR" sz="3600" dirty="0"/>
              <a:t>file</a:t>
            </a:r>
            <a:r>
              <a:rPr lang="ko-KR" altLang="en-US" sz="3600" dirty="0"/>
              <a:t> </a:t>
            </a:r>
            <a:r>
              <a:rPr lang="en-US" altLang="ko-KR" sz="3600" dirty="0"/>
              <a:t>(166mb)</a:t>
            </a:r>
            <a:r>
              <a:rPr lang="ko-KR" altLang="en-US" sz="3600" dirty="0"/>
              <a:t> → </a:t>
            </a:r>
            <a:r>
              <a:rPr lang="en-US" altLang="ko-KR" sz="3600" dirty="0" err="1"/>
              <a:t>filelists</a:t>
            </a:r>
            <a:r>
              <a:rPr lang="en-US" altLang="ko-KR" sz="3600" dirty="0"/>
              <a:t> </a:t>
            </a:r>
            <a:r>
              <a:rPr lang="ko-KR" altLang="en-US" sz="3600" dirty="0"/>
              <a:t>변환 후 </a:t>
            </a:r>
            <a:r>
              <a:rPr lang="en-US" altLang="ko-KR" sz="3600" dirty="0"/>
              <a:t>42mb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C10A4-4A9C-4678-88D1-3F75716AE192}"/>
              </a:ext>
            </a:extLst>
          </p:cNvPr>
          <p:cNvSpPr txBox="1"/>
          <p:nvPr/>
        </p:nvSpPr>
        <p:spPr>
          <a:xfrm>
            <a:off x="1046480" y="321101"/>
            <a:ext cx="2816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음성 녹음</a:t>
            </a:r>
          </a:p>
        </p:txBody>
      </p:sp>
    </p:spTree>
    <p:extLst>
      <p:ext uri="{BB962C8B-B14F-4D97-AF65-F5344CB8AC3E}">
        <p14:creationId xmlns:p14="http://schemas.microsoft.com/office/powerpoint/2010/main" val="329356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208</Words>
  <Application>Microsoft Office PowerPoint</Application>
  <PresentationFormat>와이드스크린</PresentationFormat>
  <Paragraphs>64</Paragraphs>
  <Slides>14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이현구</cp:lastModifiedBy>
  <cp:revision>44</cp:revision>
  <dcterms:created xsi:type="dcterms:W3CDTF">2020-04-20T01:06:09Z</dcterms:created>
  <dcterms:modified xsi:type="dcterms:W3CDTF">2021-01-21T15:56:00Z</dcterms:modified>
</cp:coreProperties>
</file>